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71" r:id="rId5"/>
    <p:sldId id="273" r:id="rId6"/>
    <p:sldId id="272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4/22/2013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4/22/2013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4/22/2013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4/22/2013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4/22/2013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4/22/2013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4/22/2013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Wstrzykiwanie zależności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Tomasz Bartoszewski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" y="914400"/>
            <a:ext cx="4110246" cy="192505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18" y="800945"/>
            <a:ext cx="5765432" cy="1713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39" y="3449053"/>
            <a:ext cx="5023171" cy="18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4" y="2365492"/>
            <a:ext cx="5292097" cy="276478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4" y="936543"/>
            <a:ext cx="4404889" cy="2420268"/>
          </a:xfrm>
        </p:spPr>
      </p:pic>
    </p:spTree>
    <p:extLst>
      <p:ext uri="{BB962C8B-B14F-4D97-AF65-F5344CB8AC3E}">
        <p14:creationId xmlns:p14="http://schemas.microsoft.com/office/powerpoint/2010/main" val="172824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Własne wstrzykiwanie zależności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4" y="1668379"/>
            <a:ext cx="3783513" cy="17666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1" y="1796617"/>
            <a:ext cx="3309576" cy="1108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0" y="3177705"/>
            <a:ext cx="4647617" cy="335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4" y="3826915"/>
            <a:ext cx="4703397" cy="25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Wykorzystaj gotowe sprawdzone rozwiązania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3" y="1947611"/>
            <a:ext cx="983637" cy="795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4142058"/>
            <a:ext cx="3517035" cy="1512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62" y="2285936"/>
            <a:ext cx="2905530" cy="914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13" y="1866777"/>
            <a:ext cx="2676899" cy="175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6" y="4773027"/>
            <a:ext cx="35718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Wykorzystanie Springa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15" y="2356827"/>
            <a:ext cx="7110678" cy="2419709"/>
          </a:xfrm>
        </p:spPr>
      </p:pic>
    </p:spTree>
    <p:extLst>
      <p:ext uri="{BB962C8B-B14F-4D97-AF65-F5344CB8AC3E}">
        <p14:creationId xmlns:p14="http://schemas.microsoft.com/office/powerpoint/2010/main" val="195703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Druga strona medalu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04" y="2270069"/>
            <a:ext cx="9741817" cy="2963668"/>
          </a:xfrm>
        </p:spPr>
      </p:pic>
    </p:spTree>
    <p:extLst>
      <p:ext uri="{BB962C8B-B14F-4D97-AF65-F5344CB8AC3E}">
        <p14:creationId xmlns:p14="http://schemas.microsoft.com/office/powerpoint/2010/main" val="13485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Ninject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0" y="1740990"/>
            <a:ext cx="5061371" cy="17722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66" y="3730211"/>
            <a:ext cx="5527223" cy="21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9" y="1762517"/>
            <a:ext cx="5834100" cy="2219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68" y="3451698"/>
            <a:ext cx="4468269" cy="23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3" y="1403684"/>
            <a:ext cx="6566819" cy="4925114"/>
          </a:xfrm>
        </p:spPr>
      </p:pic>
    </p:spTree>
    <p:extLst>
      <p:ext uri="{BB962C8B-B14F-4D97-AF65-F5344CB8AC3E}">
        <p14:creationId xmlns:p14="http://schemas.microsoft.com/office/powerpoint/2010/main" val="242242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11" y="617621"/>
            <a:ext cx="7561604" cy="5755221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</a:t>
            </a:r>
            <a:r>
              <a:rPr lang="pl-PL" dirty="0" smtClean="0"/>
              <a:t>o przypomina Twój kod?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115" y="1747215"/>
            <a:ext cx="5728359" cy="429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8" y="1678428"/>
            <a:ext cx="4334256" cy="4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nas boli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Wszelkie „drobne” zmiany zlecane przez klienta</a:t>
            </a:r>
          </a:p>
          <a:p>
            <a:r>
              <a:rPr lang="pl-PL" dirty="0" smtClean="0"/>
              <a:t>Utrudnione rozszerzanie aplikacji o dodatkowe funkcjonalności</a:t>
            </a:r>
          </a:p>
          <a:p>
            <a:r>
              <a:rPr lang="pl-PL" dirty="0" smtClean="0"/>
              <a:t>Klasy silnie ze sobą powiązane</a:t>
            </a:r>
          </a:p>
          <a:p>
            <a:r>
              <a:rPr lang="pl-PL" dirty="0" smtClean="0"/>
              <a:t>Tworzenie jednych obiektów w innych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8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Odwrócenie sterowania</a:t>
            </a:r>
            <a:br>
              <a:rPr lang="pl-PL" dirty="0" smtClean="0"/>
            </a:br>
            <a:r>
              <a:rPr lang="pl-PL" dirty="0" smtClean="0"/>
              <a:t>(Inversion </a:t>
            </a:r>
            <a:r>
              <a:rPr lang="pl-PL" dirty="0"/>
              <a:t>of </a:t>
            </a:r>
            <a:r>
              <a:rPr lang="pl-PL" dirty="0" smtClean="0"/>
              <a:t>Control)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„Nie </a:t>
            </a:r>
            <a:r>
              <a:rPr lang="pl-PL" dirty="0"/>
              <a:t>dzwoń do nas, my zadzwonimy do </a:t>
            </a:r>
            <a:r>
              <a:rPr lang="pl-PL" dirty="0" smtClean="0"/>
              <a:t>Ciebie”</a:t>
            </a:r>
          </a:p>
          <a:p>
            <a:r>
              <a:rPr lang="pl-PL" dirty="0" smtClean="0"/>
              <a:t>Stolarz nie rąbie drzew, a mechanik nie wytwarza narzędzi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Dostarczaj obiektom to czego potrzebują!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78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Wstrzykiwanie </a:t>
            </a:r>
            <a:r>
              <a:rPr lang="pl-PL" dirty="0" smtClean="0"/>
              <a:t>zależności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Dependency Injection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Jeden z pomysłów realizacji IoC, obecnie najpopularniejszy</a:t>
            </a:r>
          </a:p>
          <a:p>
            <a:r>
              <a:rPr lang="pl-PL" dirty="0" smtClean="0"/>
              <a:t>Odwrócone sterowanie czyli tworzenie i wiązanie obiektów</a:t>
            </a:r>
          </a:p>
          <a:p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2847723"/>
            <a:ext cx="38766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4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Zalety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Luźne powiązania obiektów</a:t>
            </a:r>
          </a:p>
          <a:p>
            <a:r>
              <a:rPr lang="pl-PL" dirty="0" smtClean="0"/>
              <a:t>Ułatwiona pielęgnacja kodu, wprowadzania zmian, dalszy rozwój</a:t>
            </a:r>
          </a:p>
          <a:p>
            <a:r>
              <a:rPr lang="pl-PL" dirty="0" smtClean="0"/>
              <a:t>Dodatkowy profit podczas pisania testów jednostkowych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788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102895"/>
            <a:ext cx="10058400" cy="422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"Software is always under constant pressure to change, so</a:t>
            </a:r>
          </a:p>
          <a:p>
            <a:pPr marL="0" indent="0">
              <a:buNone/>
            </a:pPr>
            <a:r>
              <a:rPr lang="en-US" dirty="0"/>
              <a:t>it's very important to keep your code flexible. Inversion of</a:t>
            </a:r>
          </a:p>
          <a:p>
            <a:pPr marL="0" indent="0">
              <a:buNone/>
            </a:pPr>
            <a:r>
              <a:rPr lang="en-US" dirty="0"/>
              <a:t>control helps you break your application into pieces of</a:t>
            </a:r>
          </a:p>
          <a:p>
            <a:pPr marL="0" indent="0">
              <a:buNone/>
            </a:pPr>
            <a:r>
              <a:rPr lang="en-US" dirty="0"/>
              <a:t>manageable size, and then glue them back together in a</a:t>
            </a:r>
          </a:p>
          <a:p>
            <a:pPr marL="0" indent="0">
              <a:buNone/>
            </a:pPr>
            <a:r>
              <a:rPr lang="en-US" dirty="0"/>
              <a:t>much more flexible way. Then, the next time your client asks</a:t>
            </a:r>
          </a:p>
          <a:p>
            <a:pPr marL="0" indent="0">
              <a:buNone/>
            </a:pPr>
            <a:r>
              <a:rPr lang="en-US" dirty="0"/>
              <a:t>you to make a 'little' change to the product, you can laugh</a:t>
            </a:r>
          </a:p>
          <a:p>
            <a:pPr marL="0" indent="0">
              <a:buNone/>
            </a:pPr>
            <a:r>
              <a:rPr lang="en-US" dirty="0"/>
              <a:t>triumphantly instead of quivering in pain.“</a:t>
            </a:r>
          </a:p>
          <a:p>
            <a:pPr marL="0" indent="0">
              <a:buNone/>
            </a:pPr>
            <a:r>
              <a:rPr lang="en-US" dirty="0"/>
              <a:t>-Nate </a:t>
            </a:r>
            <a:r>
              <a:rPr lang="en-US" dirty="0" err="1"/>
              <a:t>Kohari</a:t>
            </a:r>
            <a:r>
              <a:rPr lang="en-US" dirty="0"/>
              <a:t>(Creator of </a:t>
            </a:r>
            <a:r>
              <a:rPr lang="en-US" dirty="0" err="1"/>
              <a:t>Ninject</a:t>
            </a:r>
            <a:r>
              <a:rPr lang="en-US" dirty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878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677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(widescreen)</Template>
  <TotalTime>0</TotalTime>
  <Words>198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Segoe Print</vt:lpstr>
      <vt:lpstr>Nature Illustration 16x9</vt:lpstr>
      <vt:lpstr>Wstrzykiwanie zależności</vt:lpstr>
      <vt:lpstr>PowerPoint Presentation</vt:lpstr>
      <vt:lpstr>Co przypomina Twój kod?</vt:lpstr>
      <vt:lpstr>Co nas boli</vt:lpstr>
      <vt:lpstr>Odwrócenie sterowania (Inversion of Control)</vt:lpstr>
      <vt:lpstr>Wstrzykiwanie zależności (Dependency Injection)</vt:lpstr>
      <vt:lpstr>Zalety</vt:lpstr>
      <vt:lpstr> </vt:lpstr>
      <vt:lpstr>Przykłady</vt:lpstr>
      <vt:lpstr>PowerPoint Presentation</vt:lpstr>
      <vt:lpstr>PowerPoint Presentation</vt:lpstr>
      <vt:lpstr>Własne wstrzykiwanie zależności</vt:lpstr>
      <vt:lpstr>Wykorzystaj gotowe sprawdzone rozwiązania</vt:lpstr>
      <vt:lpstr>Wykorzystanie Springa</vt:lpstr>
      <vt:lpstr>Druga strona medalu</vt:lpstr>
      <vt:lpstr>Ninject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2013-04-22T19:19:25Z</dcterms:created>
  <dcterms:modified xsi:type="dcterms:W3CDTF">2013-04-23T21:29:41Z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